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4"/>
  </p:notesMasterIdLst>
  <p:handoutMasterIdLst>
    <p:handoutMasterId r:id="rId35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685" r:id="rId16"/>
    <p:sldId id="645" r:id="rId17"/>
    <p:sldId id="646" r:id="rId18"/>
    <p:sldId id="484" r:id="rId19"/>
    <p:sldId id="473" r:id="rId20"/>
    <p:sldId id="470" r:id="rId21"/>
    <p:sldId id="686" r:id="rId22"/>
    <p:sldId id="552" r:id="rId23"/>
    <p:sldId id="491" r:id="rId24"/>
    <p:sldId id="671" r:id="rId25"/>
    <p:sldId id="675" r:id="rId26"/>
    <p:sldId id="558" r:id="rId27"/>
    <p:sldId id="562" r:id="rId28"/>
    <p:sldId id="672" r:id="rId29"/>
    <p:sldId id="673" r:id="rId30"/>
    <p:sldId id="676" r:id="rId31"/>
    <p:sldId id="674" r:id="rId32"/>
    <p:sldId id="6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 autoAdjust="0"/>
    <p:restoredTop sz="74354" autoAdjust="0"/>
  </p:normalViewPr>
  <p:slideViewPr>
    <p:cSldViewPr snapToGrid="0">
      <p:cViewPr varScale="1">
        <p:scale>
          <a:sx n="93" d="100"/>
          <a:sy n="93" d="100"/>
        </p:scale>
        <p:origin x="2192" y="2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mailto:sallol@ceu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679</Words>
  <Application>Microsoft Macintosh PowerPoint</Application>
  <PresentationFormat>Widescreen</PresentationFormat>
  <Paragraphs>296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103</cp:revision>
  <dcterms:created xsi:type="dcterms:W3CDTF">2020-08-31T15:16:21Z</dcterms:created>
  <dcterms:modified xsi:type="dcterms:W3CDTF">2021-09-20T10:11:35Z</dcterms:modified>
</cp:coreProperties>
</file>